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5" r:id="rId3"/>
    <p:sldId id="256" r:id="rId4"/>
    <p:sldId id="257" r:id="rId5"/>
    <p:sldId id="273" r:id="rId6"/>
    <p:sldId id="274" r:id="rId7"/>
    <p:sldId id="264" r:id="rId8"/>
    <p:sldId id="258" r:id="rId9"/>
    <p:sldId id="265" r:id="rId10"/>
    <p:sldId id="260" r:id="rId11"/>
    <p:sldId id="259" r:id="rId12"/>
    <p:sldId id="266" r:id="rId13"/>
    <p:sldId id="262" r:id="rId14"/>
    <p:sldId id="263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EFDC2-DD57-4C99-92B5-CCC2E4BC52A7}" type="datetimeFigureOut">
              <a:rPr lang="ru-RU" smtClean="0"/>
              <a:pPr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444BF-03E1-4ECB-A71E-5713FA404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576064"/>
          </a:xfrm>
        </p:spPr>
        <p:txBody>
          <a:bodyPr>
            <a:noAutofit/>
          </a:bodyPr>
          <a:lstStyle/>
          <a:p>
            <a:r>
              <a:rPr lang="ru-RU" sz="6000" dirty="0"/>
              <a:t>Подготовительная группа № 10</a:t>
            </a:r>
            <a:br>
              <a:rPr lang="ru-RU" sz="6000" dirty="0"/>
            </a:b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936103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6000" dirty="0"/>
              <a:t>   «</a:t>
            </a:r>
            <a:r>
              <a:rPr lang="ru-RU" sz="6000" dirty="0" err="1"/>
              <a:t>Лесовичок</a:t>
            </a:r>
            <a:r>
              <a:rPr lang="ru-RU" sz="6000" dirty="0"/>
              <a:t>»</a:t>
            </a:r>
          </a:p>
        </p:txBody>
      </p:sp>
      <p:pic>
        <p:nvPicPr>
          <p:cNvPr id="1028" name="Picture 4" descr="C:\Users\Admin\Desktop\снежная королева\презинтация\IMG-20230120-WA001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49488"/>
            <a:ext cx="5616624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Центр«Художественно-эстетического развития»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Admin\Desktop\снежная королева\презинтация\IMG-20230120-WA0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484784"/>
            <a:ext cx="8177196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снежная королева\презинтация\IMG-20230120-WA0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3960440" cy="6336704"/>
          </a:xfrm>
          <a:prstGeom prst="rect">
            <a:avLst/>
          </a:prstGeom>
          <a:noFill/>
        </p:spPr>
      </p:pic>
      <p:pic>
        <p:nvPicPr>
          <p:cNvPr id="8195" name="Picture 3" descr="C:\Users\Admin\Desktop\снежная королева\презинтация\IMG-20230120-WA00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94030"/>
            <a:ext cx="3816424" cy="63033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снежная королева\презинтация\IMG-20230120-WA00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280920" cy="5616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Центр                                          «Социально- коммуникативного развития»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Admin\Desktop\снежная королева\презинтация\IMG-20230120-WA00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00808"/>
            <a:ext cx="8592553" cy="47187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Admin\Desktop\снежная королева\презинтация\IMG-20230120-WA00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1"/>
            <a:ext cx="8280920" cy="3140466"/>
          </a:xfrm>
          <a:prstGeom prst="rect">
            <a:avLst/>
          </a:prstGeom>
          <a:noFill/>
        </p:spPr>
      </p:pic>
      <p:pic>
        <p:nvPicPr>
          <p:cNvPr id="11267" name="Picture 3" descr="C:\Users\Admin\Desktop\снежная королева\презинтация\IMG-20230120-WA00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429000"/>
            <a:ext cx="8064896" cy="29969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Admin\Desktop\снежная королева\презинтация\IMG-20230120-WA0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8640960" cy="3390377"/>
          </a:xfrm>
          <a:prstGeom prst="rect">
            <a:avLst/>
          </a:prstGeom>
          <a:noFill/>
        </p:spPr>
      </p:pic>
      <p:pic>
        <p:nvPicPr>
          <p:cNvPr id="12291" name="Picture 3" descr="C:\Users\Admin\Desktop\снежная королева\презинтация\IMG-20230120-WA00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61048"/>
            <a:ext cx="8568952" cy="27625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снежная королева\презинтация\IMG-20230120-WA00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7200800" cy="6323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99592" y="404664"/>
            <a:ext cx="83267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/>
              <a:t>Центр «Физического развития»</a:t>
            </a:r>
          </a:p>
        </p:txBody>
      </p:sp>
      <p:pic>
        <p:nvPicPr>
          <p:cNvPr id="14338" name="Picture 2" descr="C:\Users\Admin\Desktop\снежная королева\презинтация\IMG-20230120-WA00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3744416" cy="5472608"/>
          </a:xfrm>
          <a:prstGeom prst="rect">
            <a:avLst/>
          </a:prstGeom>
          <a:noFill/>
        </p:spPr>
      </p:pic>
      <p:pic>
        <p:nvPicPr>
          <p:cNvPr id="14339" name="Picture 3" descr="C:\Users\Admin\Desktop\снежная королева\презинтация\IMG-20230120-WA004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409982" y="1358770"/>
            <a:ext cx="428447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332656"/>
            <a:ext cx="62270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/>
              <a:t>Уголок «Уединения»</a:t>
            </a:r>
          </a:p>
        </p:txBody>
      </p:sp>
      <p:pic>
        <p:nvPicPr>
          <p:cNvPr id="15362" name="Picture 2" descr="C:\Users\Admin\Desktop\снежная королева\презинтация\IMG-20230120-WA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412776"/>
            <a:ext cx="360040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332656"/>
            <a:ext cx="66434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/>
              <a:t>Уголок  «Настроения»</a:t>
            </a:r>
          </a:p>
        </p:txBody>
      </p:sp>
      <p:pic>
        <p:nvPicPr>
          <p:cNvPr id="16386" name="Picture 2" descr="C:\Users\Admin\Desktop\снежная королева\презинтация\IMG-20230120-WA00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196752"/>
            <a:ext cx="4464496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3EA1CD-0985-40F2-A011-919DCAE71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Направление группы:</a:t>
            </a:r>
            <a:br>
              <a:rPr lang="ru-RU" dirty="0"/>
            </a:br>
            <a:r>
              <a:rPr lang="ru-RU" dirty="0"/>
              <a:t>Речевое развитие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1C7EF12-05AD-4552-A445-C691AA1110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1988840"/>
            <a:ext cx="6977364" cy="392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17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dmin\Desktop\снежная королева\презинтация\IMG-20230120-WA00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260648"/>
            <a:ext cx="4248472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152127"/>
          </a:xfrm>
        </p:spPr>
        <p:txBody>
          <a:bodyPr>
            <a:normAutofit fontScale="90000"/>
          </a:bodyPr>
          <a:lstStyle/>
          <a:p>
            <a:r>
              <a:rPr lang="ru-RU" dirty="0"/>
              <a:t>Центр                               «Познавательного  развития»</a:t>
            </a:r>
          </a:p>
        </p:txBody>
      </p:sp>
      <p:pic>
        <p:nvPicPr>
          <p:cNvPr id="2050" name="Picture 2" descr="C:\Users\Admin\Desktop\снежная королева\презинтация\IMG-20230120-WA0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615218"/>
            <a:ext cx="3672408" cy="4982134"/>
          </a:xfrm>
          <a:prstGeom prst="rect">
            <a:avLst/>
          </a:prstGeom>
          <a:noFill/>
        </p:spPr>
      </p:pic>
      <p:pic>
        <p:nvPicPr>
          <p:cNvPr id="2051" name="Picture 3" descr="C:\Users\Admin\Desktop\снежная королева\презинтация\IMG-20230120-WA0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8461" y="1532853"/>
            <a:ext cx="3395987" cy="50644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снежная королева\презинтация\IMG-20230120-WA00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70726"/>
            <a:ext cx="6480720" cy="3070241"/>
          </a:xfrm>
          <a:prstGeom prst="rect">
            <a:avLst/>
          </a:prstGeom>
          <a:noFill/>
        </p:spPr>
      </p:pic>
      <p:pic>
        <p:nvPicPr>
          <p:cNvPr id="3075" name="Picture 3" descr="C:\Users\Admin\Desktop\снежная королева\презинтация\IMG-20230120-WA0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3501008"/>
            <a:ext cx="6535819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снежная королева\презинтация\IMG-20230123-WA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3095839" y="-1719575"/>
            <a:ext cx="2952325" cy="6912769"/>
          </a:xfrm>
          <a:prstGeom prst="rect">
            <a:avLst/>
          </a:prstGeom>
          <a:noFill/>
        </p:spPr>
      </p:pic>
      <p:pic>
        <p:nvPicPr>
          <p:cNvPr id="1028" name="Picture 4" descr="C:\Users\Admin\Desktop\снежная королева\презинтация\IMG-20230123-WA0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957590" y="1598566"/>
            <a:ext cx="3156811" cy="698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снежная королева\презинтация\IMG-20230123-WA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87523" y="224647"/>
            <a:ext cx="4392489" cy="4464496"/>
          </a:xfrm>
          <a:prstGeom prst="rect">
            <a:avLst/>
          </a:prstGeom>
          <a:noFill/>
        </p:spPr>
      </p:pic>
      <p:pic>
        <p:nvPicPr>
          <p:cNvPr id="2051" name="Picture 3" descr="C:\Users\Admin\Desktop\снежная королева\презинтация\IMG-20230120-WA00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60648"/>
            <a:ext cx="3600400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снежная королева\презинтация\IMG-20230120-WA0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3672408" cy="6229404"/>
          </a:xfrm>
          <a:prstGeom prst="rect">
            <a:avLst/>
          </a:prstGeom>
          <a:noFill/>
        </p:spPr>
      </p:pic>
      <p:pic>
        <p:nvPicPr>
          <p:cNvPr id="4099" name="Picture 3" descr="C:\Users\Admin\Desktop\снежная королева\презинтация\IMG-20230120-WA0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415" y="333952"/>
            <a:ext cx="3710049" cy="6119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 «Речевого развития»                                   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Users\Admin\Desktop\снежная королева\презинтация\IMG-20230120-WA00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528392" cy="5329801"/>
          </a:xfrm>
          <a:prstGeom prst="rect">
            <a:avLst/>
          </a:prstGeom>
          <a:noFill/>
        </p:spPr>
      </p:pic>
      <p:pic>
        <p:nvPicPr>
          <p:cNvPr id="5123" name="Picture 3" descr="C:\Users\Admin\Desktop\снежная королева\презинтация\IMG-20230120-WA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772816"/>
            <a:ext cx="4176464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снежная королева\презинтация\IMG-20230120-WA00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0648"/>
            <a:ext cx="8280920" cy="5184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49</Words>
  <Application>Microsoft Office PowerPoint</Application>
  <PresentationFormat>Экран (4:3)</PresentationFormat>
  <Paragraphs>10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Arial</vt:lpstr>
      <vt:lpstr>Calibri</vt:lpstr>
      <vt:lpstr>Тема Office</vt:lpstr>
      <vt:lpstr>Подготовительная группа № 10 </vt:lpstr>
      <vt:lpstr>Направление группы: Речевое развитие</vt:lpstr>
      <vt:lpstr>Центр                               «Познавательного  развития»</vt:lpstr>
      <vt:lpstr>Презентация PowerPoint</vt:lpstr>
      <vt:lpstr>Презентация PowerPoint</vt:lpstr>
      <vt:lpstr>Презентация PowerPoint</vt:lpstr>
      <vt:lpstr>Презентация PowerPoint</vt:lpstr>
      <vt:lpstr>Центр  «Речевого развития»                                      </vt:lpstr>
      <vt:lpstr>Презентация PowerPoint</vt:lpstr>
      <vt:lpstr>Центр«Художественно-эстетического развития»</vt:lpstr>
      <vt:lpstr>Презентация PowerPoint</vt:lpstr>
      <vt:lpstr>Презентация PowerPoint</vt:lpstr>
      <vt:lpstr>Центр                                          «Социально- коммуникативного развития»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Старшая группа №11</dc:title>
  <dc:creator>User</dc:creator>
  <cp:lastModifiedBy>DS19-A1</cp:lastModifiedBy>
  <cp:revision>22</cp:revision>
  <dcterms:created xsi:type="dcterms:W3CDTF">2023-01-19T12:43:49Z</dcterms:created>
  <dcterms:modified xsi:type="dcterms:W3CDTF">2023-01-24T11:29:36Z</dcterms:modified>
</cp:coreProperties>
</file>